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8" r:id="rId11"/>
    <p:sldId id="269" r:id="rId12"/>
    <p:sldId id="270" r:id="rId13"/>
    <p:sldId id="271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8F72B-1445-446A-A7B4-A9E1FC1CAE58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CB040B-870A-4151-8E3C-85AF793622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040B-870A-4151-8E3C-85AF793622A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040B-870A-4151-8E3C-85AF793622A7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040B-870A-4151-8E3C-85AF793622A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040B-870A-4151-8E3C-85AF793622A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CB040B-870A-4151-8E3C-85AF793622A7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1285860"/>
            <a:ext cx="8305800" cy="3556944"/>
          </a:xfrm>
        </p:spPr>
        <p:txBody>
          <a:bodyPr/>
          <a:lstStyle/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«КНИГА ЖИЗНИ» </a:t>
            </a:r>
          </a:p>
          <a:p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ПРИЁМНОГО РЕБЁНКА</a:t>
            </a:r>
          </a:p>
          <a:p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85728"/>
            <a:ext cx="8305800" cy="928694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Государственное учреждение образования</a:t>
            </a:r>
            <a:br>
              <a:rPr lang="ru-RU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Schoolbook" pitchFamily="18" charset="0"/>
              </a:rPr>
            </a:br>
            <a:r>
              <a:rPr lang="ru-RU" sz="14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«Социально-педагогический центр г. Новополоцка»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3929066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Century Schoolbook" pitchFamily="18" charset="0"/>
            </a:endParaRPr>
          </a:p>
          <a:p>
            <a:pPr algn="ctr">
              <a:buNone/>
            </a:pPr>
            <a:endParaRPr lang="ru-RU" sz="1600" b="1" dirty="0" smtClean="0">
              <a:solidFill>
                <a:schemeClr val="bg1">
                  <a:lumMod val="85000"/>
                  <a:lumOff val="15000"/>
                </a:schemeClr>
              </a:solidFill>
              <a:latin typeface="Century Schoolbook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Подготовила: </a:t>
            </a:r>
            <a:r>
              <a:rPr lang="ru-RU" sz="1600" b="1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Русанова</a:t>
            </a: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 А. В., </a:t>
            </a:r>
          </a:p>
          <a:p>
            <a:pPr algn="ctr">
              <a:buNone/>
            </a:pPr>
            <a:r>
              <a:rPr lang="ru-RU" sz="1600" b="1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entury Schoolbook" pitchFamily="18" charset="0"/>
              </a:rPr>
              <a:t>заведующий сектором поддержки семей, принявших на воспитание детей-сирот, детей, оставшихся без попечения родителей</a:t>
            </a:r>
            <a:endParaRPr lang="ru-RU" sz="1600" b="1" dirty="0">
              <a:solidFill>
                <a:schemeClr val="bg1">
                  <a:lumMod val="85000"/>
                  <a:lumOff val="15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643314"/>
            <a:ext cx="4429156" cy="278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786322"/>
            <a:ext cx="7715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Дополнением к «Книге жизни» могут быть шкатулки, красивые коробки, сундучки, в которых хранятся сувениры, поделки, игрушки, любимые книжки, открытки, дорогие сердцу вещи.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6" name="Picture 4" descr="https://cs1.livemaster.ru/storage/ed/5a/c927e5b0850071d97223f9e908jw--dlya-doma-i-interera-shkatulka-ruchnoj-raboty-0053-vers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85728"/>
            <a:ext cx="692948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2694" r="128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4813994"/>
            <a:ext cx="61436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Примеры</a:t>
            </a:r>
          </a:p>
          <a:p>
            <a:pPr algn="ctr"/>
            <a:r>
              <a:rPr lang="ru-RU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шаблонов для «Книги жизни», которые надо потом заполнять</a:t>
            </a:r>
            <a:endParaRPr lang="ru-RU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0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857620" cy="2857520"/>
          </a:xfrm>
          <a:prstGeom prst="rect">
            <a:avLst/>
          </a:prstGeom>
          <a:noFill/>
        </p:spPr>
      </p:pic>
      <p:pic>
        <p:nvPicPr>
          <p:cNvPr id="1030" name="Picture 6" descr="09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286280" cy="2857520"/>
          </a:xfrm>
          <a:prstGeom prst="rect">
            <a:avLst/>
          </a:prstGeom>
          <a:noFill/>
        </p:spPr>
      </p:pic>
      <p:pic>
        <p:nvPicPr>
          <p:cNvPr id="1032" name="Picture 8" descr="12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3286124"/>
            <a:ext cx="3857652" cy="3143272"/>
          </a:xfrm>
          <a:prstGeom prst="rect">
            <a:avLst/>
          </a:prstGeom>
          <a:noFill/>
        </p:spPr>
      </p:pic>
      <p:pic>
        <p:nvPicPr>
          <p:cNvPr id="1034" name="Picture 10" descr="05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286124"/>
            <a:ext cx="428628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14290"/>
            <a:ext cx="3786214" cy="32861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4348" y="2714620"/>
            <a:ext cx="2928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Моё семейное дерево</a:t>
            </a:r>
            <a:endParaRPr lang="ru-RU" sz="2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14290"/>
            <a:ext cx="4786314" cy="3286124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500438"/>
            <a:ext cx="3786214" cy="3071834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3500438"/>
            <a:ext cx="4786346" cy="3071834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 flipV="1">
            <a:off x="2286000" y="347516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4429124" y="378619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хочу</a:t>
            </a:r>
          </a:p>
          <a:p>
            <a:pPr lvl="0"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увидеть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286512" y="3857628"/>
            <a:ext cx="1714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Кем хочу быть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" name="Группа 78"/>
          <p:cNvGrpSpPr/>
          <p:nvPr/>
        </p:nvGrpSpPr>
        <p:grpSpPr>
          <a:xfrm>
            <a:off x="5286380" y="4429132"/>
            <a:ext cx="1518420" cy="1571636"/>
            <a:chOff x="4573933" y="3919665"/>
            <a:chExt cx="1518420" cy="157163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0" name="Овал 79"/>
            <p:cNvSpPr/>
            <p:nvPr/>
          </p:nvSpPr>
          <p:spPr>
            <a:xfrm>
              <a:off x="4573933" y="3919665"/>
              <a:ext cx="1518420" cy="1363150"/>
            </a:xfrm>
            <a:prstGeom prst="ellipse">
              <a:avLst/>
            </a:prstGeom>
            <a:solidFill>
              <a:srgbClr val="00B0F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1" name="Овал 4"/>
            <p:cNvSpPr/>
            <p:nvPr/>
          </p:nvSpPr>
          <p:spPr>
            <a:xfrm>
              <a:off x="4859685" y="3919665"/>
              <a:ext cx="857256" cy="15716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6040" tIns="66040" rIns="66040" bIns="66040" numCol="1" spcCol="1270" anchor="ctr" anchorCtr="0">
              <a:noAutofit/>
            </a:bodyPr>
            <a:lstStyle/>
            <a:p>
              <a:pPr lvl="0" algn="ctr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5200" kern="1200" dirty="0" smtClean="0">
                  <a:ln>
                    <a:solidFill>
                      <a:sysClr val="windowText" lastClr="000000"/>
                    </a:solidFill>
                  </a:ln>
                  <a:latin typeface="Comic Sans MS" pitchFamily="66" charset="0"/>
                </a:rPr>
                <a:t>Я</a:t>
              </a:r>
              <a:endParaRPr lang="ru-RU" sz="5200" kern="1200" dirty="0">
                <a:ln>
                  <a:solidFill>
                    <a:sysClr val="windowText" lastClr="000000"/>
                  </a:solidFill>
                </a:ln>
                <a:latin typeface="Comic Sans MS" pitchFamily="66" charset="0"/>
              </a:endParaRPr>
            </a:p>
          </p:txBody>
        </p:sp>
      </p:grpSp>
      <p:sp>
        <p:nvSpPr>
          <p:cNvPr id="82" name="Прямоугольник 81"/>
          <p:cNvSpPr/>
          <p:nvPr/>
        </p:nvSpPr>
        <p:spPr>
          <a:xfrm>
            <a:off x="4214810" y="5857892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Чему хочу </a:t>
            </a:r>
          </a:p>
          <a:p>
            <a:pPr lvl="0"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научиться?</a:t>
            </a:r>
            <a:endParaRPr lang="ru-RU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143636" y="5691157"/>
            <a:ext cx="2000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Где хочу </a:t>
            </a:r>
          </a:p>
          <a:p>
            <a:pPr lvl="0"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жить?</a:t>
            </a:r>
            <a:endParaRPr lang="ru-RU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14810" y="571480"/>
            <a:ext cx="46434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работа над «Книгой жизни» способствует формированию привязанности ребенка к приемным родителям. Она дает семье уникальную возможность «вернуться» в прошлое ребенка, хотя бы отчасти защищая и поддерживая его сейчас в его переживаниях по поводу уже случившегося.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получает возможность понять, что с ним было, и выразить свои чувства, но находясь при этом не один на один с сильными и болезненными переживаниями, а рядом с любящими его людьми, готовыми и утешать его, и принимать его переживания, и помогать понять, что могло быть причиной тех событий. Это позволяет сформировать у ребенка определенное отношение к своей биографии, но отношение самих взрослых к прошлому ребенка будет иметь на это значительное влияние. 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argumenti.ru/images/arhnews/54661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785794"/>
            <a:ext cx="378621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9190" y="2967334"/>
            <a:ext cx="38576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Невозможно изменить судьбу ребенка, но возможно разделить ее с ним в той степени, в какой взрослые на это способны.</a:t>
            </a:r>
            <a:endParaRPr lang="ru-RU" sz="2800" dirty="0"/>
          </a:p>
        </p:txBody>
      </p:sp>
      <p:pic>
        <p:nvPicPr>
          <p:cNvPr id="3" name="Рисунок 2" descr="https://ds05.infourok.ru/uploads/ex/00c2/001215a9-e74a5b70/hello_html_6b80713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1" y="571480"/>
            <a:ext cx="4000529" cy="324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tolknews.ru/uploads/news/main_imgs/46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8501121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71539" y="5942882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    СПАСИБО ЗА ВНИМАНИЕ!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КНИГА ЖИЗНИ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24000"/>
            <a:ext cx="4279012" cy="4572000"/>
          </a:xfrm>
        </p:spPr>
        <p:txBody>
          <a:bodyPr>
            <a:normAutofit/>
          </a:bodyPr>
          <a:lstStyle/>
          <a:p>
            <a:pPr fontAlgn="base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Наша жизнь –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		  страницы  книги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И в каждой главе –  сюжет.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Что волнует нас, 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    в ней мы опишем,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Чем гордимся, 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		что знаем и слышим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На все здесь</a:t>
            </a:r>
          </a:p>
          <a:p>
            <a:pPr fontAlgn="base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		 дадим  мы ответ.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 fontAlgn="base"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Содержимое 4" descr="https://stihi.ru/pics/2017/10/08/7149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4071966" cy="441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786314" y="1214422"/>
            <a:ext cx="414340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2E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 это за Книга,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2E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зачем она нужна?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302E3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302E3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Э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собственность ребенка, полноценно принадлежащая ему вещь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s://i.ytimg.com/vi/wJfSB0pjhuk/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143404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857232"/>
            <a:ext cx="800105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«Книга жизни»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рассказ о жизни ребенка, переданный словами, картинками, фотографиями и документами, включая объяснение, почему и как ребенок остался вне кровной семьи.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«Книга жизни»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предназначена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для того, чтобы восстановить хронологию жизни ребенка, сохранить позитивную информацию о семье ребенка и событиях прошлого и помочь справиться с негативной информацией.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1000108"/>
            <a:ext cx="385765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«Книга жизни»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делается родителями совместно с ребенком. Если ребенок совсем маленький, родители делают это для него и обязательно показывают и рассказывают, что они делают и почему, – как только возраст ребенка позволит ему воспринимать такую информацию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9458" name="Picture 2" descr="https://www.culture.ru/storage/images/a87c85c0dac0e69e1b4e8c9cb04dafa2/aa2cd957b47240290e551534a874e6d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286280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4786314" y="785794"/>
            <a:ext cx="38576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02E3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чего она состоит?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нее мы стараемся включить все фотографии о значимых событиях из жизни ребенка, все данные, которые есть о нем.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 ним вообще происходило? В какой последовательности?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известно о его рождении? Можно указать рост и вес ребенка при рождении, а чтобы сделать более понятными эти цифры, можно приклеить, например, ленту той длины, которой родился ребенок. И показывать ему, что ты был «вот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такооой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!»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s://www.nastroy.net/pic/images/202006/740731-159272925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837412"/>
            <a:ext cx="4429157" cy="473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785794"/>
            <a:ext cx="8143932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приклеивать копии документов – свидетельства о рождении, постановления о назначении приемным родителем и другие, которые важны для ребенка, в которых отмечены главные произошедшие с ним события.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приклеивать конверты и вкладывать в них письма, написанные кем-то для ребенка, авиабилеты самолета, рисунки, календари с отмеченными важными датами.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6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b="1" dirty="0" smtClean="0">
                <a:solidFill>
                  <a:schemeClr val="bg1"/>
                </a:solidFill>
              </a:rPr>
              <a:t>У Вас мало фотографий? 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Используйте свое воображение, чтобы придумать другие способы сотворить воспоминания.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Сочините письмо к Вашему ребенку, опишите Вашу первую встречу, скопируйте цитаты из текста документа про прием ребенка в семью. </a:t>
            </a:r>
          </a:p>
          <a:p>
            <a:endParaRPr lang="ru-RU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нет фотографий родителей, то можно приклеить в Книгу Жизни маленькое зеркальце и подписать: «Я не знаю точно, как выглядели твои родители, но они были похожи на это отражение».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4810" y="1000108"/>
            <a:ext cx="471490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Вы сильно ограничены в информации, действуйте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творчески.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Введите дату рождения Вашего ребенка на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интернет-странице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"Этот день в истории", чтобы можно было описать интересные события, произошедшие в этот день в мире.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Добудьте первую полосу или титульную страницу газеты, вышедшей в день рождения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Вашего ребенка в его родном городе или стране. </a:t>
            </a:r>
          </a:p>
        </p:txBody>
      </p:sp>
      <p:pic>
        <p:nvPicPr>
          <p:cNvPr id="1026" name="Picture 2" descr="http://i.mycdn.me/i?r=AzEPZsRbOZEKgBhR0XGMT1Rk3b9woqDxUCt1Tr9BgfIUfq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642918"/>
            <a:ext cx="3714776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209</TotalTime>
  <Words>603</Words>
  <PresentationFormat>Экран (4:3)</PresentationFormat>
  <Paragraphs>70</Paragraphs>
  <Slides>16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Государственное учреждение образования «Социально-педагогический центр г. Новополоцка»</vt:lpstr>
      <vt:lpstr>               КНИГА ЖИЗНИ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учреждение образования «Социально-педагогический центр г. Новополоцка»</dc:title>
  <dc:creator>User</dc:creator>
  <cp:lastModifiedBy>User</cp:lastModifiedBy>
  <cp:revision>25</cp:revision>
  <dcterms:created xsi:type="dcterms:W3CDTF">2021-02-05T12:00:09Z</dcterms:created>
  <dcterms:modified xsi:type="dcterms:W3CDTF">2021-02-23T13:48:02Z</dcterms:modified>
</cp:coreProperties>
</file>