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ГУО «Социально-педагогический центр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г. Новополоцка»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786190"/>
            <a:ext cx="8286808" cy="210979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Специалисты сектора поддержки семей, </a:t>
            </a:r>
          </a:p>
          <a:p>
            <a:pPr algn="r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принявшим на воспитание детей-сирот,</a:t>
            </a:r>
          </a:p>
          <a:p>
            <a:pPr algn="r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детей , оставшихся без попечения родителей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14488"/>
            <a:ext cx="9144000" cy="1500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семейного устройства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529d681deb1bcb46417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357562"/>
            <a:ext cx="3857652" cy="3152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Особенности приемной семьи: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передача ребенка в приемную семью осуществляется с учетом его мнения; передача ребенка, достигшего 10 лет, осуществляется только с его согласия;</a:t>
            </a:r>
          </a:p>
          <a:p>
            <a:pPr lvl="0" algn="ctr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кандидаты в приемные родители  проходят психолого-педагогическую подготовку в социально-педагогическом центре;</a:t>
            </a:r>
          </a:p>
          <a:p>
            <a:pPr lvl="0" algn="ctr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содержание ребенка приемным родителям выплачиваются ежемесячные денежные средства в течение действия срока договора, но не далее, чем до достижения ребенком возраста 18 лет;</a:t>
            </a:r>
          </a:p>
          <a:p>
            <a:pPr lvl="0" algn="ctr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предусмотрены различные меры социальной поддержки приемных семей, оказывается содействие в организации обучения, отдыха и лечения ребенка;</a:t>
            </a:r>
          </a:p>
          <a:p>
            <a:pPr lvl="0" algn="ctr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возможны контакты с биологическими родителями и родственниками ребенка, когда это не противоречит интересам ребенка.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000" b="1" i="1" dirty="0" smtClean="0"/>
              <a:t>ДЕТСКИЙ ДОМ СЕМЕЙНОГО ТИПА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Это семья, принявшая на воспитание от 5 до 10 детей.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Обязанности по воспитанию детей выполняются на основании: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договора об условиях воспитания и содержания детей (заключается между органом опеки и попечительства и каждым из родителей-воспитателей);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трудового договора (заключается между отделом образования и каждым из родителей-воспитателей на срок действия договора об условиях воспитания и содержания детей).</a:t>
            </a:r>
          </a:p>
          <a:p>
            <a:pPr>
              <a:buNone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Для создания детского дома семейного типа обеспеченность общей площадью жилого помещения на одного члена семьи и воспитанника должна составлять не менее 15 квадратных метров.</a:t>
            </a: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Родители-воспитатели являются педагогическими работниками. </a:t>
            </a: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Родителями-воспитателями могут быть лица обоего пола в возрасте от 25 лет.</a:t>
            </a: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Время работы в качестве родителей-воспитателей засчитывается в общий трудовой стаж в соответствии с законодательством.</a:t>
            </a: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 содержание воспитанников детских домов семейного типа осуществляются ежемесячные денежные выплаты согласно установленным нормам расходов на питание, обеспечение одеждой/ обувью, мягким инвентарем и оборудованием, учебниками, учебными пособиями и принадлежностями, предметами личной гигиены, иными предметами первой необходимости, а с 7 лет – на личные расходы в порядке, установленном законодательством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2152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000" b="1" i="1" dirty="0" smtClean="0"/>
              <a:t>ПАТРОНАТНОЕ ВОСПИТАНИЕ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Патронатная семья -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это семья, которая дружит с ребенком-сиротой либо оставшимся без попечения родителей, приглашает его в гости, берет с собой в театр, кино, на отдых. 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Передача ребенка на воспитание производится на основании договора. В договоре устанавливается срок, на который ребенок передается в семью, права и обязанности участников договора, другие условия, а также основания и последствия прекращения такого договора. 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Дети-сироты и дети, оставшиеся без попечения родителей, преданные в патронатную семью, имеют все права воспитанников учреждений для детей-сирот, обеспечиваются за счет государства, а воспитательные функции берут на себя семьи.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Патронат может быть: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1"/>
            <a:ext cx="4040188" cy="7143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Непрерывным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785926"/>
            <a:ext cx="4040188" cy="4643470"/>
          </a:xfrm>
        </p:spPr>
        <p:txBody>
          <a:bodyPr/>
          <a:lstStyle/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это временное устройство ребенка с момента помещения его в семью патронатного воспитателя до окончательного решения вопроса о его устройстве.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28671"/>
            <a:ext cx="4041775" cy="785818"/>
          </a:xfrm>
        </p:spPr>
        <p:txBody>
          <a:bodyPr/>
          <a:lstStyle/>
          <a:p>
            <a:pPr algn="ctr"/>
            <a:r>
              <a:rPr lang="ru-RU" sz="2800" dirty="0" smtClean="0"/>
              <a:t>Периодическим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85926"/>
            <a:ext cx="4041775" cy="464347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периодическое временное устройство одного и того же ребенка в одну и ту же семью патронатного воспитателя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(на выходные и праздничные дни, в каникулярное время). Возможна передача ребенка на патронатное воспитание от 1-2 дней до 3 месяцев.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 патронатное воспитание в одну семью может передаваться от 1 до 3-х детей, но не более                4 детей.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Дети, состоящие между собой в родстве, как правило, передаются в одну патронатную семью, за исключением случаев, когда по медицинским показаниям или другим причинам они не могут воспитываться вместе.</a:t>
            </a:r>
          </a:p>
          <a:p>
            <a:pPr algn="ctr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Контакты с родителями и родственниками ребенка, как правило, обязательны, их регламент определяется по согласованию сторон.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клама_с_новым_ноиаром_те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семейного устройства: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6500858" cy="33575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усыновление (удочерение);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опека (попечительство);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приемная семья;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детский дом семейного типа;</a:t>
            </a:r>
          </a:p>
          <a:p>
            <a:pPr algn="ctr"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патронатное воспитание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sm_fu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3214686"/>
            <a:ext cx="2500306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УСЫНОВЛЕНИЕ (УДОЧЕРЕНИЕ)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   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приоритетной формой устройства детей, оставшихся без попечения родителей.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установление между усыновителем и усыновленным ребенком правоотношений (личных и имущественных), аналогичных существующим между кровными родителями и детьми.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приравнивает усыновленного ребенка к родным детям усыновителя.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Особенности усыновления: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62500" lnSpcReduction="20000"/>
          </a:bodyPr>
          <a:lstStyle/>
          <a:p>
            <a:pPr marL="514350" lvl="0" indent="-514350" algn="ctr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сохраняются все личные и имущественные отношения между усыновителями и ребенком (права наследования и др.), в том числе по достижении ребенком совершеннолетия;</a:t>
            </a:r>
          </a:p>
          <a:p>
            <a:pPr marL="514350" lvl="0" indent="-514350" algn="ctr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возможность присвоить ребенку фамилию усыновителей, поменять имя, отчество и, в некоторых случаях, дату рождения;</a:t>
            </a:r>
          </a:p>
          <a:p>
            <a:pPr marL="514350" lvl="0" indent="-514350" algn="ctr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оформляется дольше по сравнению с другими формами устройства, так как требуется решение суда;</a:t>
            </a:r>
          </a:p>
          <a:p>
            <a:pPr marL="514350" lvl="0" indent="-514350" algn="ctr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самые строгие, по сравнению с другими формами устройства, требования к кандидатам в усыновители, их материальному положению, жилищно-бытовым условиям;</a:t>
            </a:r>
          </a:p>
          <a:p>
            <a:pPr marL="514350" lvl="0" indent="-514350" algn="ctr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 каждый ребенок, лишенный родительского попечения, может быть усыновлен;</a:t>
            </a:r>
          </a:p>
          <a:p>
            <a:pPr marL="514350" lvl="0" indent="-514350" algn="ctr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орган опеки и попечительства осуществляет контроль в течение трех лет.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23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ОПЕКА И ПОПЕЧИТЕЛЬСТВО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Опека</a:t>
            </a:r>
            <a:r>
              <a:rPr lang="ru-RU" dirty="0" smtClean="0"/>
              <a:t> устанавливается над детьми, не достигшими 14 лет, а </a:t>
            </a:r>
            <a:r>
              <a:rPr lang="ru-RU" b="1" dirty="0" smtClean="0"/>
              <a:t>попечительство</a:t>
            </a:r>
            <a:r>
              <a:rPr lang="ru-RU" dirty="0" smtClean="0"/>
              <a:t> – над несовершеннолетними (от 14 до 18 лет).</a:t>
            </a:r>
          </a:p>
          <a:p>
            <a:pPr algn="ctr">
              <a:buNone/>
            </a:pPr>
            <a:r>
              <a:rPr lang="ru-RU" dirty="0" smtClean="0"/>
              <a:t>Функции по опеке (попечительству) над несовершеннолетними могут выполняться гражданами, а также воспитательными, лечебными, образовательными и иными детскими учреждениями, органами опеки и попечительства.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 fontScale="62500" lnSpcReduction="20000"/>
          </a:bodyPr>
          <a:lstStyle/>
          <a:p>
            <a:pPr marL="0" indent="457200" algn="just">
              <a:spcBef>
                <a:spcPts val="0"/>
              </a:spcBef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Опекун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в отличие от попечителя, имеет право и обязан совершать от имени подопечного сделки, за исключением тех, что должны быть совершены лично, и нести имущественную ответственность за вред, причиненный подопечным. 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Попечитель,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в отличие от опекуна, имеет право и обязан давать согласие на совершение подопечным сделок.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Опекунами (попечителями) детей могут быть только совершеннолетние дееспособные лица. Не имеют права быть опекунами (попечителями) лица, лишенные родительских прав, больные хроническим алкоголизмом или наркоманией, а также те, по состоянию здоровья не может исполнять обязанности по воспитанию детей.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Учитываются нравственные и иные личные качества опекуна (попечителя), его способность к выполнению этих обязанностей, отношения между ним и ребенком, отношение к ребенку членом его семьи, а также желание самого ребенка.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содержание детей, находящихся под опекой (попечительством), установлена выплата денежных средств.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Опекуны и попечители обязаны проживать с ребенком одной семьей. Исключение предусмотрено только в отношении несовершеннолетних, достигших 16-ти лет.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могут общаться со своими родителями и родственниками, если это не противоречит их интересам.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Особенности опеки и попечительства: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6143644"/>
          </a:xfrm>
        </p:spPr>
        <p:txBody>
          <a:bodyPr>
            <a:noAutofit/>
          </a:bodyPr>
          <a:lstStyle/>
          <a:p>
            <a:pPr marL="0" lvl="0" algn="ctr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имеет статус подопечного;</a:t>
            </a:r>
          </a:p>
          <a:p>
            <a:pPr marL="0" lvl="0" algn="ctr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опека устанавливается органом опеки и попечительства;</a:t>
            </a:r>
          </a:p>
          <a:p>
            <a:pPr marL="0" lvl="0" algn="ctr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содержание подопечного ребенка опекуну ежемесячно выплачиваются денежные средства;</a:t>
            </a:r>
          </a:p>
          <a:p>
            <a:pPr marL="0" lvl="0" algn="ctr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обязанности по опеке и попечительству выполняются безвозмездно;</a:t>
            </a:r>
          </a:p>
          <a:p>
            <a:pPr marL="0" lvl="0" algn="ctr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органы опеки и попечительства осуществляют контроль за условиями жизни подопечного ребенка в семье опекуна (попечителя);</a:t>
            </a:r>
          </a:p>
          <a:p>
            <a:pPr marL="0" lvl="0" algn="ctr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исключено усыновление подопечного ребенка, поскольку усыновление является приоритетной формой устройства ребенка;</a:t>
            </a:r>
          </a:p>
          <a:p>
            <a:pPr marL="0" lvl="0" algn="ctr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 тайны передачи ребенка под опеку и контакты с биологическими родителями и родственниками возможны;</a:t>
            </a:r>
          </a:p>
          <a:p>
            <a:pPr marL="0" lvl="0" algn="ctr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опека (попечительство) назначается на определенный срок, как правило, до совершеннолетия ребенка.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qua-glass-ppt-backgrounds-template-for-presentatio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ПРИЕМНАЯ СЕМЬЯ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образуется на основании: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договора об условиях воспитания и содержания детей (заключается между органом опеки и попечительства и приемным родителем);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трудового договора между отделом образования местного исполнительного и распорядительного органа и приемным родителем.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876</Words>
  <PresentationFormat>Экран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ГУО «Социально-педагогический центр  г. Новополоцка» </vt:lpstr>
      <vt:lpstr>Формы семейного устройства:</vt:lpstr>
      <vt:lpstr>УСЫНОВЛЕНИЕ (УДОЧЕРЕНИЕ) </vt:lpstr>
      <vt:lpstr> Особенности усыновления: </vt:lpstr>
      <vt:lpstr> ОПЕКА И ПОПЕЧИТЕЛЬСТВО </vt:lpstr>
      <vt:lpstr>Слайд 6</vt:lpstr>
      <vt:lpstr>Слайд 7</vt:lpstr>
      <vt:lpstr> Особенности опеки и попечительства: </vt:lpstr>
      <vt:lpstr> ПРИЕМНАЯ СЕМЬЯ </vt:lpstr>
      <vt:lpstr>Особенности приемной семьи:</vt:lpstr>
      <vt:lpstr> ДЕТСКИЙ ДОМ СЕМЕЙНОГО ТИПА </vt:lpstr>
      <vt:lpstr>Слайд 12</vt:lpstr>
      <vt:lpstr> ПАТРОНАТНОЕ ВОСПИТАНИЕ </vt:lpstr>
      <vt:lpstr> Патронат может быть:  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ГУО «Социально-педагогический центр  г. Новополоцка» </dc:title>
  <dc:creator>User</dc:creator>
  <cp:lastModifiedBy>User</cp:lastModifiedBy>
  <cp:revision>7</cp:revision>
  <dcterms:created xsi:type="dcterms:W3CDTF">2021-02-17T12:26:50Z</dcterms:created>
  <dcterms:modified xsi:type="dcterms:W3CDTF">2021-02-18T06:09:00Z</dcterms:modified>
</cp:coreProperties>
</file>